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69" r:id="rId4"/>
    <p:sldId id="256" r:id="rId5"/>
    <p:sldId id="263" r:id="rId6"/>
    <p:sldId id="264" r:id="rId7"/>
    <p:sldId id="265" r:id="rId8"/>
    <p:sldId id="266" r:id="rId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76"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DB6F9D-B4FF-40DE-BE4F-2662864E63F9}"/>
              </a:ext>
            </a:extLst>
          </p:cNvPr>
          <p:cNvSpPr>
            <a:spLocks noGrp="1"/>
          </p:cNvSpPr>
          <p:nvPr>
            <p:ph idx="1"/>
          </p:nvPr>
        </p:nvSpPr>
        <p:spPr>
          <a:xfrm>
            <a:off x="251520" y="404664"/>
            <a:ext cx="8712968" cy="5616623"/>
          </a:xfrm>
        </p:spPr>
        <p:txBody>
          <a:bodyPr>
            <a:normAutofit fontScale="92500"/>
          </a:bodyPr>
          <a:lstStyle/>
          <a:p>
            <a:r>
              <a:rPr lang="en-US" dirty="0"/>
              <a:t>Constant presence of the Holy Spirit is needed – the voice of God must be louder than the spirit of our mind</a:t>
            </a:r>
          </a:p>
          <a:p>
            <a:pPr marL="0" indent="0">
              <a:buNone/>
            </a:pPr>
            <a:endParaRPr lang="en-US" dirty="0"/>
          </a:p>
          <a:p>
            <a:pPr marL="0" indent="0">
              <a:buNone/>
            </a:pPr>
            <a:r>
              <a:rPr lang="en-US" dirty="0"/>
              <a:t>Ephesians 4:23-24</a:t>
            </a:r>
          </a:p>
          <a:p>
            <a:pPr marL="514350" indent="-514350">
              <a:buNone/>
            </a:pPr>
            <a:r>
              <a:rPr lang="en-US" b="1" baseline="30000" dirty="0"/>
              <a:t>23 </a:t>
            </a:r>
            <a:r>
              <a:rPr lang="en-US" b="1" dirty="0"/>
              <a:t> And be constantly renewed in the spirit of your mind [having a fresh mental and spiritual attitude],</a:t>
            </a:r>
          </a:p>
          <a:p>
            <a:pPr marL="514350" indent="-514350">
              <a:buNone/>
            </a:pPr>
            <a:r>
              <a:rPr lang="en-US" b="1" baseline="30000" dirty="0"/>
              <a:t>24 </a:t>
            </a:r>
            <a:r>
              <a:rPr lang="en-US" b="1" dirty="0"/>
              <a:t> And put on the new nature (the regenerate self) created in God's image, [Godlike] in true righteousness and holiness.</a:t>
            </a:r>
          </a:p>
          <a:p>
            <a:pPr marL="514350" indent="-514350">
              <a:buNone/>
            </a:pPr>
            <a:endParaRPr lang="en-AU" dirty="0"/>
          </a:p>
          <a:p>
            <a:pPr marL="0" indent="0">
              <a:buNone/>
            </a:pPr>
            <a:endParaRPr lang="en-US" dirty="0"/>
          </a:p>
        </p:txBody>
      </p:sp>
    </p:spTree>
    <p:extLst>
      <p:ext uri="{BB962C8B-B14F-4D97-AF65-F5344CB8AC3E}">
        <p14:creationId xmlns:p14="http://schemas.microsoft.com/office/powerpoint/2010/main" val="354312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2FE6-6ACC-43C1-842D-FAEFA874680F}"/>
              </a:ext>
            </a:extLst>
          </p:cNvPr>
          <p:cNvSpPr>
            <a:spLocks noGrp="1"/>
          </p:cNvSpPr>
          <p:nvPr>
            <p:ph type="title"/>
          </p:nvPr>
        </p:nvSpPr>
        <p:spPr/>
        <p:txBody>
          <a:bodyPr/>
          <a:lstStyle/>
          <a:p>
            <a:r>
              <a:rPr lang="en-US" dirty="0"/>
              <a:t>John 4:1-3</a:t>
            </a:r>
          </a:p>
        </p:txBody>
      </p:sp>
      <p:sp>
        <p:nvSpPr>
          <p:cNvPr id="3" name="Content Placeholder 2">
            <a:extLst>
              <a:ext uri="{FF2B5EF4-FFF2-40B4-BE49-F238E27FC236}">
                <a16:creationId xmlns:a16="http://schemas.microsoft.com/office/drawing/2014/main" id="{E837D11A-2A7D-45EC-A98F-B4AF2169E494}"/>
              </a:ext>
            </a:extLst>
          </p:cNvPr>
          <p:cNvSpPr>
            <a:spLocks noGrp="1"/>
          </p:cNvSpPr>
          <p:nvPr>
            <p:ph idx="1"/>
          </p:nvPr>
        </p:nvSpPr>
        <p:spPr/>
        <p:txBody>
          <a:bodyPr>
            <a:normAutofit fontScale="92500" lnSpcReduction="20000"/>
          </a:bodyPr>
          <a:lstStyle/>
          <a:p>
            <a:pPr marL="0" indent="0">
              <a:buNone/>
            </a:pPr>
            <a:r>
              <a:rPr lang="en-US" b="1" baseline="30000" dirty="0"/>
              <a:t>1 </a:t>
            </a:r>
            <a:r>
              <a:rPr lang="en-US" b="1" dirty="0"/>
              <a:t> NOW WHEN the Lord knew (learned, became aware) that the Pharisees had been told that Jesus was winning and baptizing more disciples than John--</a:t>
            </a:r>
          </a:p>
          <a:p>
            <a:pPr marL="0" indent="0">
              <a:buNone/>
            </a:pPr>
            <a:r>
              <a:rPr lang="en-US" b="1" baseline="30000" dirty="0"/>
              <a:t>2 </a:t>
            </a:r>
            <a:r>
              <a:rPr lang="en-US" b="1" dirty="0"/>
              <a:t> Though Jesus Himself did not baptize, but His disciples--</a:t>
            </a:r>
          </a:p>
          <a:p>
            <a:pPr marL="0" indent="0">
              <a:buNone/>
            </a:pPr>
            <a:r>
              <a:rPr lang="en-US" b="1" baseline="30000" dirty="0"/>
              <a:t>3 </a:t>
            </a:r>
            <a:r>
              <a:rPr lang="en-US" b="1" dirty="0"/>
              <a:t> He left Judea and returned to Galilee.</a:t>
            </a:r>
          </a:p>
          <a:p>
            <a:pPr marL="0" indent="0">
              <a:buNone/>
            </a:pPr>
            <a:endParaRPr lang="en-US" dirty="0"/>
          </a:p>
          <a:p>
            <a:r>
              <a:rPr lang="en-US" dirty="0"/>
              <a:t>Put into the Samaritan woman and us the Spirit of worship in spirit and truth</a:t>
            </a:r>
          </a:p>
        </p:txBody>
      </p:sp>
    </p:spTree>
    <p:extLst>
      <p:ext uri="{BB962C8B-B14F-4D97-AF65-F5344CB8AC3E}">
        <p14:creationId xmlns:p14="http://schemas.microsoft.com/office/powerpoint/2010/main" val="34244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6A46-DCDB-452B-A367-24E099251E81}"/>
              </a:ext>
            </a:extLst>
          </p:cNvPr>
          <p:cNvSpPr>
            <a:spLocks noGrp="1"/>
          </p:cNvSpPr>
          <p:nvPr>
            <p:ph type="title"/>
          </p:nvPr>
        </p:nvSpPr>
        <p:spPr/>
        <p:txBody>
          <a:bodyPr/>
          <a:lstStyle/>
          <a:p>
            <a:r>
              <a:rPr lang="en-US" dirty="0"/>
              <a:t>Proverbs 3:5-6 (AMP)</a:t>
            </a:r>
          </a:p>
        </p:txBody>
      </p:sp>
      <p:sp>
        <p:nvSpPr>
          <p:cNvPr id="3" name="Content Placeholder 2">
            <a:extLst>
              <a:ext uri="{FF2B5EF4-FFF2-40B4-BE49-F238E27FC236}">
                <a16:creationId xmlns:a16="http://schemas.microsoft.com/office/drawing/2014/main" id="{7AF57A50-EB1F-486A-99CB-1251B2C1A5A6}"/>
              </a:ext>
            </a:extLst>
          </p:cNvPr>
          <p:cNvSpPr>
            <a:spLocks noGrp="1"/>
          </p:cNvSpPr>
          <p:nvPr>
            <p:ph idx="1"/>
          </p:nvPr>
        </p:nvSpPr>
        <p:spPr/>
        <p:txBody>
          <a:bodyPr>
            <a:normAutofit fontScale="92500"/>
          </a:bodyPr>
          <a:lstStyle/>
          <a:p>
            <a:pPr marL="0" indent="0">
              <a:buNone/>
            </a:pPr>
            <a:r>
              <a:rPr lang="en-US" b="1" baseline="30000" dirty="0"/>
              <a:t>5 </a:t>
            </a:r>
            <a:r>
              <a:rPr lang="en-US" b="1" dirty="0"/>
              <a:t> Lean on, trust in, and be confident in the Lord with all your heart and mind and do not rely on your own insight or understanding.</a:t>
            </a:r>
          </a:p>
          <a:p>
            <a:pPr marL="0" indent="0">
              <a:buNone/>
            </a:pPr>
            <a:r>
              <a:rPr lang="en-US" b="1" baseline="30000" dirty="0"/>
              <a:t>6 </a:t>
            </a:r>
            <a:r>
              <a:rPr lang="en-US" b="1" dirty="0"/>
              <a:t> In all your ways know, recognize, and acknowledge Him, and He will direct and make straight and plain your paths.</a:t>
            </a:r>
          </a:p>
          <a:p>
            <a:pPr marL="0" indent="0">
              <a:buNone/>
            </a:pPr>
            <a:endParaRPr lang="en-US" b="1" dirty="0"/>
          </a:p>
          <a:p>
            <a:r>
              <a:rPr lang="en-US" dirty="0"/>
              <a:t>Acknowledge His presence by thinking of His assignment for us</a:t>
            </a:r>
          </a:p>
          <a:p>
            <a:pPr marL="0" indent="0">
              <a:buNone/>
            </a:pPr>
            <a:endParaRPr lang="en-US" dirty="0"/>
          </a:p>
        </p:txBody>
      </p:sp>
    </p:spTree>
    <p:extLst>
      <p:ext uri="{BB962C8B-B14F-4D97-AF65-F5344CB8AC3E}">
        <p14:creationId xmlns:p14="http://schemas.microsoft.com/office/powerpoint/2010/main" val="3470768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US" dirty="0"/>
              <a:t>Understanding of the Foreknowledge of God</a:t>
            </a:r>
            <a:endParaRPr lang="en-AU" dirty="0"/>
          </a:p>
        </p:txBody>
      </p:sp>
      <p:sp>
        <p:nvSpPr>
          <p:cNvPr id="3" name="Text Placeholder 2"/>
          <p:cNvSpPr>
            <a:spLocks noGrp="1"/>
          </p:cNvSpPr>
          <p:nvPr>
            <p:ph type="body" sz="quarter" idx="10"/>
          </p:nvPr>
        </p:nvSpPr>
        <p:spPr/>
        <p:txBody>
          <a:bodyPr/>
          <a:lstStyle/>
          <a:p>
            <a:r>
              <a:rPr lang="en-AU" dirty="0"/>
              <a:t>…</a:t>
            </a:r>
          </a:p>
        </p:txBody>
      </p:sp>
      <p:sp>
        <p:nvSpPr>
          <p:cNvPr id="4" name="Text Placeholder 3"/>
          <p:cNvSpPr>
            <a:spLocks noGrp="1"/>
          </p:cNvSpPr>
          <p:nvPr>
            <p:ph type="body" sz="quarter" idx="12"/>
          </p:nvPr>
        </p:nvSpPr>
        <p:spPr/>
        <p:txBody>
          <a:bodyPr/>
          <a:lstStyle/>
          <a:p>
            <a:r>
              <a:rPr lang="en-AU" dirty="0"/>
              <a:t>08 October 2017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CE631-2C41-427B-B0BE-48F1D03667B6}"/>
              </a:ext>
            </a:extLst>
          </p:cNvPr>
          <p:cNvSpPr>
            <a:spLocks noGrp="1"/>
          </p:cNvSpPr>
          <p:nvPr>
            <p:ph type="title"/>
          </p:nvPr>
        </p:nvSpPr>
        <p:spPr/>
        <p:txBody>
          <a:bodyPr/>
          <a:lstStyle/>
          <a:p>
            <a:r>
              <a:rPr lang="en-US" sz="3200" dirty="0"/>
              <a:t>Understanding of the Foreknowledge of God</a:t>
            </a:r>
          </a:p>
        </p:txBody>
      </p:sp>
      <p:sp>
        <p:nvSpPr>
          <p:cNvPr id="3" name="Content Placeholder 2">
            <a:extLst>
              <a:ext uri="{FF2B5EF4-FFF2-40B4-BE49-F238E27FC236}">
                <a16:creationId xmlns:a16="http://schemas.microsoft.com/office/drawing/2014/main" id="{3AD791D9-489B-4C64-A08D-1F51B135F733}"/>
              </a:ext>
            </a:extLst>
          </p:cNvPr>
          <p:cNvSpPr>
            <a:spLocks noGrp="1"/>
          </p:cNvSpPr>
          <p:nvPr>
            <p:ph idx="1"/>
          </p:nvPr>
        </p:nvSpPr>
        <p:spPr/>
        <p:txBody>
          <a:bodyPr>
            <a:normAutofit lnSpcReduction="10000"/>
          </a:bodyPr>
          <a:lstStyle/>
          <a:p>
            <a:r>
              <a:rPr lang="en-US" dirty="0"/>
              <a:t>Let the Holy Spirit reveal to us that the Lord Jesus Christ is in session at the Court of Heaven reigning and ruling the affairs of men and angels and the demonic world</a:t>
            </a:r>
          </a:p>
          <a:p>
            <a:r>
              <a:rPr lang="en-US" dirty="0"/>
              <a:t>He is over and above all and in charge of all</a:t>
            </a:r>
          </a:p>
          <a:p>
            <a:r>
              <a:rPr lang="en-US" dirty="0"/>
              <a:t>He is the King of kings and Lord of all creation</a:t>
            </a:r>
          </a:p>
        </p:txBody>
      </p:sp>
    </p:spTree>
    <p:extLst>
      <p:ext uri="{BB962C8B-B14F-4D97-AF65-F5344CB8AC3E}">
        <p14:creationId xmlns:p14="http://schemas.microsoft.com/office/powerpoint/2010/main" val="298307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B5D1-1F92-42C6-915A-1F6135525282}"/>
              </a:ext>
            </a:extLst>
          </p:cNvPr>
          <p:cNvSpPr>
            <a:spLocks noGrp="1"/>
          </p:cNvSpPr>
          <p:nvPr>
            <p:ph type="title"/>
          </p:nvPr>
        </p:nvSpPr>
        <p:spPr/>
        <p:txBody>
          <a:bodyPr/>
          <a:lstStyle/>
          <a:p>
            <a:r>
              <a:rPr lang="en-US" sz="3200" dirty="0"/>
              <a:t>Understanding of the Foreknowledge of God</a:t>
            </a:r>
          </a:p>
        </p:txBody>
      </p:sp>
      <p:sp>
        <p:nvSpPr>
          <p:cNvPr id="3" name="Content Placeholder 2">
            <a:extLst>
              <a:ext uri="{FF2B5EF4-FFF2-40B4-BE49-F238E27FC236}">
                <a16:creationId xmlns:a16="http://schemas.microsoft.com/office/drawing/2014/main" id="{4E73D094-E6EC-4431-A5FE-298C35B7C61B}"/>
              </a:ext>
            </a:extLst>
          </p:cNvPr>
          <p:cNvSpPr>
            <a:spLocks noGrp="1"/>
          </p:cNvSpPr>
          <p:nvPr>
            <p:ph idx="1"/>
          </p:nvPr>
        </p:nvSpPr>
        <p:spPr/>
        <p:txBody>
          <a:bodyPr>
            <a:normAutofit lnSpcReduction="10000"/>
          </a:bodyPr>
          <a:lstStyle/>
          <a:p>
            <a:pPr marL="514350" indent="-514350">
              <a:buAutoNum type="arabicPeriod"/>
            </a:pPr>
            <a:r>
              <a:rPr lang="en-US" dirty="0"/>
              <a:t>God in foreknowledge knew/saw the future</a:t>
            </a:r>
          </a:p>
          <a:p>
            <a:pPr marL="514350" indent="-514350">
              <a:buAutoNum type="arabicPeriod"/>
            </a:pPr>
            <a:r>
              <a:rPr lang="en-US" dirty="0"/>
              <a:t>God in foreknowledge decided what the future must be</a:t>
            </a:r>
          </a:p>
          <a:p>
            <a:pPr marL="514350" indent="-514350">
              <a:buAutoNum type="arabicPeriod"/>
            </a:pPr>
            <a:r>
              <a:rPr lang="en-US" dirty="0"/>
              <a:t>God in foreknowledge predetermined a strategic path for the saints to walk in</a:t>
            </a:r>
          </a:p>
          <a:p>
            <a:pPr marL="514350" indent="-514350">
              <a:buAutoNum type="arabicPeriod"/>
            </a:pPr>
            <a:r>
              <a:rPr lang="en-US" dirty="0"/>
              <a:t>God in foreknowledge sends seasons of encounters and interventions and alignment</a:t>
            </a:r>
          </a:p>
        </p:txBody>
      </p:sp>
    </p:spTree>
    <p:extLst>
      <p:ext uri="{BB962C8B-B14F-4D97-AF65-F5344CB8AC3E}">
        <p14:creationId xmlns:p14="http://schemas.microsoft.com/office/powerpoint/2010/main" val="4013051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2F5E-7395-4826-8315-7CD8ED716146}"/>
              </a:ext>
            </a:extLst>
          </p:cNvPr>
          <p:cNvSpPr>
            <a:spLocks noGrp="1"/>
          </p:cNvSpPr>
          <p:nvPr>
            <p:ph type="title"/>
          </p:nvPr>
        </p:nvSpPr>
        <p:spPr/>
        <p:txBody>
          <a:bodyPr/>
          <a:lstStyle/>
          <a:p>
            <a:r>
              <a:rPr lang="en-US" sz="3200" dirty="0"/>
              <a:t>Understanding of the Foreknowledge of God</a:t>
            </a:r>
          </a:p>
        </p:txBody>
      </p:sp>
      <p:sp>
        <p:nvSpPr>
          <p:cNvPr id="3" name="Content Placeholder 2">
            <a:extLst>
              <a:ext uri="{FF2B5EF4-FFF2-40B4-BE49-F238E27FC236}">
                <a16:creationId xmlns:a16="http://schemas.microsoft.com/office/drawing/2014/main" id="{1284D0AD-22BD-4488-8F32-970C6F2F1F06}"/>
              </a:ext>
            </a:extLst>
          </p:cNvPr>
          <p:cNvSpPr>
            <a:spLocks noGrp="1"/>
          </p:cNvSpPr>
          <p:nvPr>
            <p:ph idx="1"/>
          </p:nvPr>
        </p:nvSpPr>
        <p:spPr/>
        <p:txBody>
          <a:bodyPr/>
          <a:lstStyle/>
          <a:p>
            <a:pPr marL="0" indent="0">
              <a:buNone/>
            </a:pPr>
            <a:r>
              <a:rPr lang="en-US" dirty="0"/>
              <a:t>5. God in foreknowledge will release provisions and supply of the Spirit for the journey</a:t>
            </a:r>
          </a:p>
          <a:p>
            <a:pPr marL="0" indent="0">
              <a:buNone/>
            </a:pPr>
            <a:r>
              <a:rPr lang="en-US" dirty="0"/>
              <a:t>6. God in foreknowledge executes and subdues our enemies and removes all limitations</a:t>
            </a:r>
          </a:p>
          <a:p>
            <a:pPr marL="0" indent="0">
              <a:buNone/>
            </a:pPr>
            <a:r>
              <a:rPr lang="en-US" dirty="0"/>
              <a:t>7. God in foreknowledge gave the Holy Spirit as a pledge for the full inheritance </a:t>
            </a:r>
          </a:p>
        </p:txBody>
      </p:sp>
    </p:spTree>
    <p:extLst>
      <p:ext uri="{BB962C8B-B14F-4D97-AF65-F5344CB8AC3E}">
        <p14:creationId xmlns:p14="http://schemas.microsoft.com/office/powerpoint/2010/main" val="2778565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2F5E-7395-4826-8315-7CD8ED716146}"/>
              </a:ext>
            </a:extLst>
          </p:cNvPr>
          <p:cNvSpPr>
            <a:spLocks noGrp="1"/>
          </p:cNvSpPr>
          <p:nvPr>
            <p:ph type="title"/>
          </p:nvPr>
        </p:nvSpPr>
        <p:spPr/>
        <p:txBody>
          <a:bodyPr/>
          <a:lstStyle/>
          <a:p>
            <a:r>
              <a:rPr lang="en-US" sz="3200" dirty="0"/>
              <a:t>Understanding of the Foreknowledge of God</a:t>
            </a:r>
          </a:p>
        </p:txBody>
      </p:sp>
      <p:sp>
        <p:nvSpPr>
          <p:cNvPr id="3" name="Content Placeholder 2">
            <a:extLst>
              <a:ext uri="{FF2B5EF4-FFF2-40B4-BE49-F238E27FC236}">
                <a16:creationId xmlns:a16="http://schemas.microsoft.com/office/drawing/2014/main" id="{1284D0AD-22BD-4488-8F32-970C6F2F1F06}"/>
              </a:ext>
            </a:extLst>
          </p:cNvPr>
          <p:cNvSpPr>
            <a:spLocks noGrp="1"/>
          </p:cNvSpPr>
          <p:nvPr>
            <p:ph idx="1"/>
          </p:nvPr>
        </p:nvSpPr>
        <p:spPr/>
        <p:txBody>
          <a:bodyPr/>
          <a:lstStyle/>
          <a:p>
            <a:pPr marL="0" indent="0">
              <a:buNone/>
            </a:pPr>
            <a:r>
              <a:rPr lang="en-US" dirty="0"/>
              <a:t>8. God in foreknowledge holds and works all things together for good in Christ Jesus</a:t>
            </a:r>
          </a:p>
          <a:p>
            <a:pPr marL="0" indent="0">
              <a:buNone/>
            </a:pPr>
            <a:r>
              <a:rPr lang="en-US" dirty="0"/>
              <a:t>9. God in foreknowledge will fulfill His ultimate intention to the fullest in the consummation of the ages</a:t>
            </a:r>
          </a:p>
        </p:txBody>
      </p:sp>
    </p:spTree>
    <p:extLst>
      <p:ext uri="{BB962C8B-B14F-4D97-AF65-F5344CB8AC3E}">
        <p14:creationId xmlns:p14="http://schemas.microsoft.com/office/powerpoint/2010/main" val="42917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1600</TotalTime>
  <Words>418</Words>
  <Application>Microsoft Office PowerPoint</Application>
  <PresentationFormat>On-screen Show (4:3)</PresentationFormat>
  <Paragraphs>35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맑은 고딕</vt:lpstr>
      <vt:lpstr>Arial</vt:lpstr>
      <vt:lpstr>Century Gothic</vt:lpstr>
      <vt:lpstr>Office Theme</vt:lpstr>
      <vt:lpstr>PowerPoint Presentation</vt:lpstr>
      <vt:lpstr>John 4:1-3</vt:lpstr>
      <vt:lpstr>Proverbs 3:5-6 (AMP)</vt:lpstr>
      <vt:lpstr>Understanding of the Foreknowledge of God</vt:lpstr>
      <vt:lpstr>Understanding of the Foreknowledge of God</vt:lpstr>
      <vt:lpstr>Understanding of the Foreknowledge of God</vt:lpstr>
      <vt:lpstr>Understanding of the Foreknowledge of God</vt:lpstr>
      <vt:lpstr>Understanding of the Foreknowledge of God</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62</cp:revision>
  <dcterms:created xsi:type="dcterms:W3CDTF">2014-04-01T16:35:38Z</dcterms:created>
  <dcterms:modified xsi:type="dcterms:W3CDTF">2017-10-08T01:56:18Z</dcterms:modified>
</cp:coreProperties>
</file>